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0" r:id="rId4"/>
    <p:sldId id="265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hnr8/s43qg1DgTxn9TUbjccviH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dia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pystysuora teksti" type="vertTx">
  <p:cSld name="VERTICAL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ystysuora otsikko ja teksti" type="vertTitleAndTx">
  <p:cSld name="VERTICAL_TITLE_AND_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san ylätunniste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type="twoObj">
  <p:cSld name="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ailu" type="twoTxTwoObj">
  <p:cSld name="TWO_OBJECTS_WITH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type="titleOnly">
  <p:cSld name="TITLE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hjä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ollinen sisältö" type="objTx">
  <p:cSld name="OBJECT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ollinen kuva" type="picTx">
  <p:cSld name="PICTURE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8" name="Google Shape;68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pic>
        <p:nvPicPr>
          <p:cNvPr id="11" name="Google Shape;11;p1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682690" y="-376399"/>
            <a:ext cx="2202024" cy="2202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1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80103" y="6373164"/>
            <a:ext cx="4476750" cy="37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1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246636" y="6119444"/>
            <a:ext cx="2107163" cy="62519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 txBox="1">
            <a:spLocks noGrp="1"/>
          </p:cNvSpPr>
          <p:nvPr>
            <p:ph type="ctrTitle"/>
          </p:nvPr>
        </p:nvSpPr>
        <p:spPr>
          <a:xfrm>
            <a:off x="1524000" y="1322363"/>
            <a:ext cx="9144000" cy="3207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it-IT" sz="7019" b="1" i="1" u="sng" dirty="0"/>
              <a:t>School Access Procedure</a:t>
            </a:r>
            <a:br>
              <a:rPr lang="it-IT" sz="7019" b="1" i="1" u="sng" dirty="0"/>
            </a:br>
            <a:r>
              <a:rPr lang="it-IT" sz="7019" b="1" i="1" u="sng" dirty="0"/>
              <a:t>for SEN Students</a:t>
            </a:r>
            <a:endParaRPr sz="7019" b="1" i="1" u="sng" dirty="0"/>
          </a:p>
        </p:txBody>
      </p:sp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1524000" y="4712428"/>
            <a:ext cx="9144000" cy="137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/>
              <a:t>Erasmus+ 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/>
              <a:t>Raising Aspirations for Social Inclusion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b="1"/>
              <a:t>School acceptance: first steps</a:t>
            </a:r>
            <a:endParaRPr/>
          </a:p>
        </p:txBody>
      </p:sp>
      <p:sp>
        <p:nvSpPr>
          <p:cNvPr id="106" name="Google Shape;106;p4"/>
          <p:cNvSpPr txBox="1">
            <a:spLocks noGrp="1"/>
          </p:cNvSpPr>
          <p:nvPr>
            <p:ph type="body" idx="1"/>
          </p:nvPr>
        </p:nvSpPr>
        <p:spPr>
          <a:xfrm>
            <a:off x="838200" y="1550418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47500" lnSpcReduction="2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 sz="3200" dirty="0"/>
              <a:t> </a:t>
            </a:r>
            <a:r>
              <a:rPr lang="en-US" sz="4500" dirty="0"/>
              <a:t>First meeting with the SEN student’s family with the school coordinator;</a:t>
            </a:r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lang="en-US" sz="45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 sz="4500" dirty="0"/>
              <a:t> Second meeting with the SEN student and their family with the school coordinator, the school director, and school psychologist AND POSSIBLE introduction of their functional diagnosis. 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endParaRPr lang="it-IT" sz="4500" dirty="0"/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endParaRPr lang="it-IT" sz="4500" dirty="0"/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it-IT" sz="4500" dirty="0"/>
              <a:t>Analysis of the SEN </a:t>
            </a:r>
            <a:r>
              <a:rPr lang="it-IT" sz="4500" dirty="0" err="1"/>
              <a:t>student’s</a:t>
            </a:r>
            <a:r>
              <a:rPr lang="it-IT" sz="4500" dirty="0"/>
              <a:t> </a:t>
            </a:r>
            <a:r>
              <a:rPr lang="it-IT" sz="4500" dirty="0" err="1"/>
              <a:t>functional</a:t>
            </a:r>
            <a:r>
              <a:rPr lang="it-IT" sz="4500" dirty="0"/>
              <a:t> </a:t>
            </a:r>
            <a:r>
              <a:rPr lang="it-IT" sz="4500" dirty="0" err="1"/>
              <a:t>diagnosis</a:t>
            </a:r>
            <a:r>
              <a:rPr lang="it-IT" sz="4500" dirty="0"/>
              <a:t> by the school coordinator, the school director, and school </a:t>
            </a:r>
            <a:r>
              <a:rPr lang="it-IT" sz="4500" dirty="0" err="1"/>
              <a:t>psychologist</a:t>
            </a:r>
            <a:r>
              <a:rPr lang="it-IT" sz="4500" dirty="0"/>
              <a:t>;</a:t>
            </a:r>
            <a:endParaRPr sz="45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45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it-IT" sz="4500" dirty="0"/>
              <a:t> </a:t>
            </a:r>
            <a:r>
              <a:rPr lang="it-IT" sz="4500" dirty="0" err="1"/>
              <a:t>Starting</a:t>
            </a:r>
            <a:r>
              <a:rPr lang="it-IT" sz="4500" dirty="0"/>
              <a:t> </a:t>
            </a:r>
            <a:r>
              <a:rPr lang="it-IT" sz="4500" dirty="0" err="1"/>
              <a:t>conversations</a:t>
            </a:r>
            <a:r>
              <a:rPr lang="it-IT" sz="4500" dirty="0"/>
              <a:t> </a:t>
            </a:r>
            <a:r>
              <a:rPr lang="it-IT" sz="4500" dirty="0" err="1"/>
              <a:t>among</a:t>
            </a:r>
            <a:r>
              <a:rPr lang="it-IT" sz="4500" dirty="0"/>
              <a:t> the school coordinator and school </a:t>
            </a:r>
            <a:r>
              <a:rPr lang="it-IT" sz="4500" dirty="0" err="1"/>
              <a:t>psychologist</a:t>
            </a:r>
            <a:r>
              <a:rPr lang="it-IT" sz="4500" dirty="0"/>
              <a:t> with the SEN </a:t>
            </a:r>
            <a:r>
              <a:rPr lang="it-IT" sz="4500" dirty="0" err="1"/>
              <a:t>student</a:t>
            </a:r>
            <a:r>
              <a:rPr lang="it-IT" sz="4500" dirty="0"/>
              <a:t>.</a:t>
            </a:r>
            <a:endParaRPr sz="4500"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sz="45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it-IT" sz="4500" dirty="0" err="1"/>
              <a:t>Deeper</a:t>
            </a:r>
            <a:r>
              <a:rPr lang="it-IT" sz="4500" dirty="0"/>
              <a:t> </a:t>
            </a:r>
            <a:r>
              <a:rPr lang="it-IT" sz="4500" dirty="0" err="1"/>
              <a:t>analysis</a:t>
            </a:r>
            <a:r>
              <a:rPr lang="it-IT" sz="4500" dirty="0"/>
              <a:t> of the SEN </a:t>
            </a:r>
            <a:r>
              <a:rPr lang="it-IT" sz="4500" dirty="0" err="1"/>
              <a:t>student’s</a:t>
            </a:r>
            <a:r>
              <a:rPr lang="it-IT" sz="4500" dirty="0"/>
              <a:t> </a:t>
            </a:r>
            <a:r>
              <a:rPr lang="it-IT" sz="4500" dirty="0" err="1"/>
              <a:t>functional</a:t>
            </a:r>
            <a:r>
              <a:rPr lang="it-IT" sz="4500" dirty="0"/>
              <a:t> </a:t>
            </a:r>
            <a:r>
              <a:rPr lang="it-IT" sz="4500" dirty="0" err="1"/>
              <a:t>diagnosis</a:t>
            </a:r>
            <a:r>
              <a:rPr lang="it-IT" sz="4500" dirty="0"/>
              <a:t> by the school coordinator, and school </a:t>
            </a:r>
            <a:r>
              <a:rPr lang="it-IT" sz="4500" dirty="0" err="1"/>
              <a:t>psychologist</a:t>
            </a:r>
            <a:r>
              <a:rPr lang="it-IT" sz="4500" dirty="0"/>
              <a:t> </a:t>
            </a:r>
            <a:r>
              <a:rPr lang="it-IT" sz="4500" dirty="0" err="1"/>
              <a:t>through</a:t>
            </a:r>
            <a:r>
              <a:rPr lang="it-IT" sz="4500" dirty="0"/>
              <a:t> some </a:t>
            </a:r>
            <a:r>
              <a:rPr lang="it-IT" sz="4500" dirty="0" err="1"/>
              <a:t>tests</a:t>
            </a:r>
            <a:r>
              <a:rPr lang="it-IT" sz="4500" dirty="0"/>
              <a:t>.</a:t>
            </a:r>
            <a:endParaRPr sz="4500"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b="1" dirty="0" err="1"/>
              <a:t>Welcoming</a:t>
            </a:r>
            <a:r>
              <a:rPr lang="it-IT" b="1" dirty="0"/>
              <a:t> </a:t>
            </a:r>
            <a:r>
              <a:rPr lang="it-IT" b="1" dirty="0" err="1"/>
              <a:t>tests</a:t>
            </a:r>
            <a:endParaRPr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83C94E1-619A-45CF-8E66-A03CDEAC7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77050"/>
            <a:ext cx="10515600" cy="4351338"/>
          </a:xfrm>
        </p:spPr>
        <p:txBody>
          <a:bodyPr>
            <a:normAutofit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it-IT" dirty="0"/>
              <a:t>Personal general data;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endParaRPr lang="it-IT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it-IT" dirty="0" err="1"/>
              <a:t>Relationships</a:t>
            </a:r>
            <a:r>
              <a:rPr lang="it-IT" dirty="0"/>
              <a:t> with </a:t>
            </a:r>
            <a:r>
              <a:rPr lang="it-IT" dirty="0" err="1"/>
              <a:t>other</a:t>
            </a:r>
            <a:r>
              <a:rPr lang="it-IT" dirty="0"/>
              <a:t> people and working in team;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endParaRPr lang="it-IT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it-IT" dirty="0"/>
              <a:t>School backgrounds </a:t>
            </a:r>
            <a:r>
              <a:rPr lang="it-IT" dirty="0" err="1"/>
              <a:t>according</a:t>
            </a:r>
            <a:r>
              <a:rPr lang="it-IT" dirty="0"/>
              <a:t> to the SEN </a:t>
            </a:r>
            <a:r>
              <a:rPr lang="it-IT" dirty="0" err="1"/>
              <a:t>student’s</a:t>
            </a:r>
            <a:r>
              <a:rPr lang="it-IT" dirty="0"/>
              <a:t> feelings;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endParaRPr lang="it-IT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it-IT" dirty="0"/>
              <a:t>Free time and future goals;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endParaRPr lang="it-IT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it-IT" sz="2800" dirty="0"/>
              <a:t>School general knowledge.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b="1"/>
              <a:t>Determining access procedure:</a:t>
            </a:r>
            <a:endParaRPr/>
          </a:p>
        </p:txBody>
      </p:sp>
      <p:sp>
        <p:nvSpPr>
          <p:cNvPr id="150" name="Google Shape;150;p10"/>
          <p:cNvSpPr txBox="1">
            <a:spLocks noGrp="1"/>
          </p:cNvSpPr>
          <p:nvPr>
            <p:ph type="body" idx="1"/>
          </p:nvPr>
        </p:nvSpPr>
        <p:spPr>
          <a:xfrm>
            <a:off x="986024" y="1600369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it-IT" dirty="0"/>
              <a:t>Lesson </a:t>
            </a:r>
            <a:r>
              <a:rPr lang="it-IT" dirty="0" err="1"/>
              <a:t>attendance</a:t>
            </a:r>
            <a:r>
              <a:rPr lang="it-IT" dirty="0"/>
              <a:t> by the SEN </a:t>
            </a:r>
            <a:r>
              <a:rPr lang="it-IT" dirty="0" err="1"/>
              <a:t>student</a:t>
            </a:r>
            <a:r>
              <a:rPr lang="it-IT" dirty="0"/>
              <a:t> in the </a:t>
            </a:r>
            <a:r>
              <a:rPr lang="it-IT" dirty="0" err="1"/>
              <a:t>most</a:t>
            </a:r>
            <a:r>
              <a:rPr lang="it-IT" dirty="0"/>
              <a:t> </a:t>
            </a:r>
            <a:r>
              <a:rPr lang="it-IT" dirty="0" err="1"/>
              <a:t>suitable</a:t>
            </a:r>
            <a:r>
              <a:rPr lang="it-IT" dirty="0"/>
              <a:t> class BUT just </a:t>
            </a:r>
            <a:r>
              <a:rPr lang="it-IT" dirty="0" err="1"/>
              <a:t>as</a:t>
            </a:r>
            <a:r>
              <a:rPr lang="it-IT" dirty="0"/>
              <a:t> ‘auditor’.</a:t>
            </a:r>
            <a:endParaRPr dirty="0"/>
          </a:p>
          <a:p>
            <a:pPr marL="228600" lvl="0" indent="-508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it-IT" dirty="0" err="1"/>
              <a:t>Final</a:t>
            </a:r>
            <a:r>
              <a:rPr lang="it-IT" dirty="0"/>
              <a:t> </a:t>
            </a:r>
            <a:r>
              <a:rPr lang="it-IT" dirty="0" err="1"/>
              <a:t>assessment</a:t>
            </a:r>
            <a:r>
              <a:rPr lang="it-IT" dirty="0"/>
              <a:t> of </a:t>
            </a:r>
            <a:r>
              <a:rPr lang="it-IT" dirty="0" err="1"/>
              <a:t>all</a:t>
            </a:r>
            <a:r>
              <a:rPr lang="it-IT" dirty="0"/>
              <a:t> the </a:t>
            </a:r>
            <a:r>
              <a:rPr lang="it-IT" dirty="0" err="1"/>
              <a:t>tests</a:t>
            </a:r>
            <a:r>
              <a:rPr lang="it-IT" dirty="0"/>
              <a:t> </a:t>
            </a:r>
            <a:r>
              <a:rPr lang="it-IT" dirty="0" err="1"/>
              <a:t>carried</a:t>
            </a:r>
            <a:r>
              <a:rPr lang="it-IT" dirty="0"/>
              <a:t> out by the SEN </a:t>
            </a:r>
            <a:r>
              <a:rPr lang="it-IT" dirty="0" err="1"/>
              <a:t>student</a:t>
            </a:r>
            <a:r>
              <a:rPr lang="it-IT" dirty="0"/>
              <a:t> by the school coordinator and school </a:t>
            </a:r>
            <a:r>
              <a:rPr lang="it-IT" dirty="0" err="1"/>
              <a:t>psychologist</a:t>
            </a:r>
            <a:r>
              <a:rPr lang="it-IT" dirty="0"/>
              <a:t>;</a:t>
            </a:r>
            <a:endParaRPr dirty="0"/>
          </a:p>
          <a:p>
            <a:pPr marL="228600" lvl="0" indent="-508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it-IT" dirty="0"/>
              <a:t>Class </a:t>
            </a:r>
            <a:r>
              <a:rPr lang="it-IT" dirty="0" err="1"/>
              <a:t>council</a:t>
            </a:r>
            <a:r>
              <a:rPr lang="it-IT" dirty="0"/>
              <a:t> </a:t>
            </a:r>
            <a:r>
              <a:rPr lang="it-IT" dirty="0" err="1"/>
              <a:t>managed</a:t>
            </a:r>
            <a:r>
              <a:rPr lang="it-IT" dirty="0"/>
              <a:t> by the school coordinator and school </a:t>
            </a:r>
            <a:r>
              <a:rPr lang="it-IT" dirty="0" err="1"/>
              <a:t>psychologist</a:t>
            </a:r>
            <a:r>
              <a:rPr lang="it-IT" dirty="0"/>
              <a:t> for the </a:t>
            </a:r>
            <a:r>
              <a:rPr lang="it-IT" dirty="0" err="1"/>
              <a:t>final</a:t>
            </a:r>
            <a:r>
              <a:rPr lang="it-IT" dirty="0"/>
              <a:t> and </a:t>
            </a:r>
            <a:r>
              <a:rPr lang="it-IT" dirty="0" err="1"/>
              <a:t>determining</a:t>
            </a:r>
            <a:r>
              <a:rPr lang="it-IT" dirty="0"/>
              <a:t> class access of the SEN </a:t>
            </a:r>
            <a:r>
              <a:rPr lang="it-IT" dirty="0" err="1"/>
              <a:t>student</a:t>
            </a:r>
            <a:r>
              <a:rPr lang="it-IT" dirty="0"/>
              <a:t> </a:t>
            </a:r>
            <a:r>
              <a:rPr lang="it-IT" dirty="0" err="1"/>
              <a:t>including</a:t>
            </a:r>
            <a:r>
              <a:rPr lang="it-IT" dirty="0"/>
              <a:t> the </a:t>
            </a:r>
            <a:r>
              <a:rPr lang="it-IT" dirty="0" err="1"/>
              <a:t>dissemination</a:t>
            </a:r>
            <a:r>
              <a:rPr lang="it-IT" dirty="0"/>
              <a:t> of </a:t>
            </a:r>
            <a:r>
              <a:rPr lang="it-IT" dirty="0" err="1"/>
              <a:t>all</a:t>
            </a:r>
            <a:r>
              <a:rPr lang="it-IT" dirty="0"/>
              <a:t> the SEN </a:t>
            </a:r>
            <a:r>
              <a:rPr lang="it-IT" dirty="0" err="1"/>
              <a:t>student’s</a:t>
            </a:r>
            <a:r>
              <a:rPr lang="it-IT" dirty="0"/>
              <a:t> information (personal </a:t>
            </a:r>
            <a:r>
              <a:rPr lang="it-IT" dirty="0" err="1"/>
              <a:t>conditions</a:t>
            </a:r>
            <a:r>
              <a:rPr lang="it-IT" dirty="0"/>
              <a:t>, </a:t>
            </a:r>
            <a:r>
              <a:rPr lang="it-IT" dirty="0" err="1"/>
              <a:t>diagnosis</a:t>
            </a:r>
            <a:r>
              <a:rPr lang="it-IT" dirty="0"/>
              <a:t>, test </a:t>
            </a:r>
            <a:r>
              <a:rPr lang="it-IT" dirty="0" err="1"/>
              <a:t>results</a:t>
            </a:r>
            <a:r>
              <a:rPr lang="it-IT" dirty="0"/>
              <a:t>). </a:t>
            </a:r>
            <a:endParaRPr dirty="0"/>
          </a:p>
          <a:p>
            <a:pPr marL="228600" lvl="0" indent="-508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dirty="0"/>
          </a:p>
          <a:p>
            <a:pPr marL="228600" lvl="0" indent="-508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231</Words>
  <Application>Microsoft Office PowerPoint</Application>
  <PresentationFormat>Widescreen</PresentationFormat>
  <Paragraphs>33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Courier New</vt:lpstr>
      <vt:lpstr>Noto Sans Symbols</vt:lpstr>
      <vt:lpstr>Office-teema</vt:lpstr>
      <vt:lpstr>School Access Procedure for SEN Students</vt:lpstr>
      <vt:lpstr>School acceptance: first steps</vt:lpstr>
      <vt:lpstr>Welcoming tests</vt:lpstr>
      <vt:lpstr>Determining access procedure: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Italian Case 4:  School Access Procedure PASS for SEN Students</dc:title>
  <dc:creator>Pajula, Soile</dc:creator>
  <cp:lastModifiedBy>chiara massa</cp:lastModifiedBy>
  <cp:revision>4</cp:revision>
  <dcterms:created xsi:type="dcterms:W3CDTF">2019-01-28T12:14:48Z</dcterms:created>
  <dcterms:modified xsi:type="dcterms:W3CDTF">2021-11-22T17:11:30Z</dcterms:modified>
</cp:coreProperties>
</file>